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7840"/>
  </p:normalViewPr>
  <p:slideViewPr>
    <p:cSldViewPr snapToGrid="0" snapToObjects="1" showGuides="1">
      <p:cViewPr varScale="1">
        <p:scale>
          <a:sx n="160" d="100"/>
          <a:sy n="160" d="100"/>
        </p:scale>
        <p:origin x="264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4DD3-62EE-7048-9559-A20293B3E60D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35BF2-85D5-404D-8153-DE011A72B3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71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481" b="1048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 descr="Lunds universitets logotyp.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761" y="1632438"/>
            <a:ext cx="808477" cy="99321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A3C37CF-2E7F-204C-BAF4-14554C42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3855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36984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E34647-2FEA-054E-80E8-C0FCC8DEB358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15257BE-35D3-D844-83B2-2101D6EAB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0E479E5-288B-7A47-B597-EE9C6BB0B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81A3E1B-C332-BE46-9FEB-739A7F90AAC9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A7B0887-EC14-A045-90B3-E282E8295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2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jättemyck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9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4FE1865-017A-0346-90CC-08F3F1E48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jättemycket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E7D8CD1-C060-BC4F-99D0-93925AD78847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89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CA5F958-743D-3C41-B76C-D06204C79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19B9C2-70AA-3747-8E78-329608E6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7600" y="4880235"/>
            <a:ext cx="5294400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02651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C89AA35-97B1-624B-B69D-58914AF5B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880235"/>
            <a:ext cx="4116387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25206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ch kärnfull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786400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92BF5D-380B-9244-837F-4969BAD00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ch kärnfull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DD6FC-67D4-1147-8BFB-BFE7374E65BA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785298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06ADD2F-64FB-A842-A4B8-B38527D1D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D971C67A-26E8-0C4A-982B-7B5FF069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66160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0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481" b="1048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54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A56743-FB24-1849-93B5-ADD6F23CD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4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DB3530F-65D5-CD43-82D8-FBC17205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647274"/>
            <a:ext cx="3959223" cy="430887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08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3E1C5BC2-1B5A-DA4F-A220-7E22547F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647274"/>
            <a:ext cx="3959223" cy="430887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943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B9E94-CD43-A846-848D-1D1C817F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68AFC7-EF72-6A46-A52B-2558E1453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0465E161-D6C8-CE40-80C0-301BFB682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text 11">
            <a:extLst>
              <a:ext uri="{FF2B5EF4-FFF2-40B4-BE49-F238E27FC236}">
                <a16:creationId xmlns:a16="http://schemas.microsoft.com/office/drawing/2014/main" id="{5E9EA6EC-E28E-CD41-8685-F6762D241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9CF2729D-ECD9-C649-B375-DDA663FEE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4283877A-7310-1244-AD34-A2BC6E7F7EC5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BB796774-9AC9-EF4E-8A3C-00D83E5A56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23BAD4B-C876-A947-B84B-70BE804FF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441749B1-2509-2A41-B7FC-7CEED5642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B620808-FCD6-A847-A7FA-4CEA2CC82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382D092-2985-8E41-B909-155C77E15CCE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867F76BB-3A62-0A4A-BB95-F999DE2F2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135484C-500B-9E4C-B6F0-E6CD5D0A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53202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dirty="0"/>
              <a:t>Dra en bild hit för att lägga till en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087" y="4651200"/>
            <a:ext cx="11807825" cy="1613428"/>
          </a:xfrm>
          <a:solidFill>
            <a:schemeClr val="tx1">
              <a:alpha val="50000"/>
            </a:schemeClr>
          </a:solidFill>
          <a:effectLst/>
        </p:spPr>
        <p:txBody>
          <a:bodyPr lIns="360000" tIns="108000" rIns="360000" bIns="612000" anchor="b">
            <a:spAutoFit/>
          </a:bodyPr>
          <a:lstStyle>
            <a:lvl1pPr algn="ctr">
              <a:defRPr sz="6400" cap="all" spc="100" baseline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087" y="5587200"/>
            <a:ext cx="11807825" cy="502445"/>
          </a:xfrm>
          <a:effectLst/>
        </p:spPr>
        <p:txBody>
          <a:bodyPr wrap="square" lIns="360000" rIns="360000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undertext eller minska den grå plattan</a:t>
            </a:r>
          </a:p>
        </p:txBody>
      </p:sp>
    </p:spTree>
    <p:extLst>
      <p:ext uri="{BB962C8B-B14F-4D97-AF65-F5344CB8AC3E}">
        <p14:creationId xmlns:p14="http://schemas.microsoft.com/office/powerpoint/2010/main" val="24383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8DF10E5-74B0-1D48-B3FF-AB6299C05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sv-SE" dirty="0"/>
              <a:t>Klicka </a:t>
            </a:r>
            <a:r>
              <a:rPr lang="sv-SE" noProof="0" dirty="0"/>
              <a:t>här</a:t>
            </a:r>
            <a:r>
              <a:rPr lang="sv-SE" dirty="0"/>
              <a:t> för att ändra mall </a:t>
            </a:r>
            <a:br>
              <a:rPr lang="sv-SE" dirty="0"/>
            </a:br>
            <a:r>
              <a:rPr lang="sv-SE" dirty="0"/>
              <a:t>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sv-SE" dirty="0"/>
              <a:t>Brödtext </a:t>
            </a:r>
            <a:r>
              <a:rPr lang="sv-SE" noProof="0" dirty="0"/>
              <a:t>nivå</a:t>
            </a:r>
            <a:r>
              <a:rPr lang="sv-SE" dirty="0"/>
              <a:t>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315126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49" r:id="rId8"/>
    <p:sldLayoutId id="2147483650" r:id="rId9"/>
    <p:sldLayoutId id="2147483669" r:id="rId10"/>
    <p:sldLayoutId id="2147483667" r:id="rId11"/>
    <p:sldLayoutId id="2147483670" r:id="rId12"/>
    <p:sldLayoutId id="2147483673" r:id="rId13"/>
    <p:sldLayoutId id="2147483674" r:id="rId14"/>
    <p:sldLayoutId id="2147483657" r:id="rId15"/>
    <p:sldLayoutId id="2147483658" r:id="rId16"/>
    <p:sldLayoutId id="2147483651" r:id="rId17"/>
    <p:sldLayoutId id="2147483671" r:id="rId18"/>
    <p:sldLayoutId id="2147483659" r:id="rId19"/>
    <p:sldLayoutId id="2147483660" r:id="rId20"/>
    <p:sldLayoutId id="2147483672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2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56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21" userDrawn="1">
          <p15:clr>
            <a:srgbClr val="F26B43"/>
          </p15:clr>
        </p15:guide>
        <p15:guide id="4" pos="7559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5087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ABF359E7-035B-8140-B6CC-39AE1246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BBE14D-3455-DC4F-9CD1-23C1CF945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16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542405C-A985-C64D-843C-5DF7D91A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DFD5E0B-3BFA-5441-9C89-3A4279824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5970137"/>
      </p:ext>
    </p:extLst>
  </p:cSld>
  <p:clrMapOvr>
    <a:masterClrMapping/>
  </p:clrMapOvr>
</p:sld>
</file>

<file path=ppt/theme/theme1.xml><?xml version="1.0" encoding="utf-8"?>
<a:theme xmlns:a="http://schemas.openxmlformats.org/drawingml/2006/main" name="LU-mall 16:9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U-mall-SVE-2022-16-9-tillg" id="{CDC8D05A-A290-8943-8D5B-BCF03A7CE889}" vid="{C967DD14-721F-FB40-8B2A-B16A587396D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LU-mall-SVE-2022-16-9-tillg</Template>
  <TotalTime>3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Helvetica Light</vt:lpstr>
      <vt:lpstr>Systemtypsnitt normalt</vt:lpstr>
      <vt:lpstr>Times New Roman</vt:lpstr>
      <vt:lpstr>LU-mall 16:9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Johanna Erlandson</dc:creator>
  <cp:keywords/>
  <dc:description/>
  <cp:lastModifiedBy>Johanna Erlandson</cp:lastModifiedBy>
  <cp:revision>2</cp:revision>
  <dcterms:created xsi:type="dcterms:W3CDTF">2023-10-24T14:23:56Z</dcterms:created>
  <dcterms:modified xsi:type="dcterms:W3CDTF">2023-10-24T14:27:52Z</dcterms:modified>
  <cp:category/>
</cp:coreProperties>
</file>