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4A320A4C-46ED-48A0-99C2-3F7A287299BB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675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E3ECBF0B-855A-40D5-AE1E-FF0D9F4D8275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828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60895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60895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CBE00745-53F3-4F53-89FF-DFE6EA9B750D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450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F7DCB029-DB6A-4D5B-9B0B-4EE1293BF83E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329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31349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A89B7BE-822B-4EE5-B407-4F4604A2D3E2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446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179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179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E5807DA6-533F-490D-AC35-5924A8E3C97E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924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6900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6900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4A60CFD7-53AC-42BE-A40C-51643A6B0273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256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65360B6-2FF5-4F12-A198-EFBD65663436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390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186435CB-B11A-4999-8723-13E7C2ED9644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794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BDA7BDF1-B4AB-4030-B5E4-E74C9845254F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825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5C0AF31B-C7CC-4EFB-81B5-D2084223117F}" type="datetimeFigureOut">
              <a:rPr lang="sv-SE"/>
              <a:pPr>
                <a:defRPr/>
              </a:pPr>
              <a:t>2017-06-22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065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1100138" y="365125"/>
            <a:ext cx="10253662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1100138" y="1825625"/>
            <a:ext cx="10091737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pic>
        <p:nvPicPr>
          <p:cNvPr id="1028" name="Bildobjekt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8" y="6053138"/>
            <a:ext cx="3705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Bildobjekt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5789613"/>
            <a:ext cx="820738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venir Black" charset="0"/>
          <a:ea typeface="Avenir Black" charset="0"/>
          <a:cs typeface="Avenir Black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sv-SE" altLang="sv-SE" dirty="0" smtClean="0">
              <a:latin typeface="Avenir Black"/>
              <a:ea typeface="Avenir Black"/>
              <a:cs typeface="Avenir Black"/>
            </a:endParaRPr>
          </a:p>
        </p:txBody>
      </p:sp>
      <p:sp>
        <p:nvSpPr>
          <p:cNvPr id="13315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SE" altLang="sv-SE" dirty="0" smtClean="0">
              <a:latin typeface="Helvetica Neue"/>
              <a:ea typeface="Helvetica Neue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SE" altLang="sv-SE" smtClean="0">
              <a:latin typeface="Avenir Black"/>
              <a:ea typeface="Avenir Black"/>
              <a:cs typeface="Avenir Black"/>
            </a:endParaRPr>
          </a:p>
        </p:txBody>
      </p:sp>
      <p:sp>
        <p:nvSpPr>
          <p:cNvPr id="14339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v-SE" altLang="sv-SE" smtClean="0">
              <a:latin typeface="Helvetica Neue"/>
              <a:ea typeface="Helvetica Neue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SE" altLang="sv-SE" smtClean="0">
              <a:latin typeface="Avenir Black"/>
              <a:ea typeface="Avenir Black"/>
              <a:cs typeface="Avenir Black"/>
            </a:endParaRPr>
          </a:p>
        </p:txBody>
      </p:sp>
      <p:sp>
        <p:nvSpPr>
          <p:cNvPr id="1536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00138" y="1822450"/>
            <a:ext cx="4935537" cy="4117975"/>
          </a:xfrm>
        </p:spPr>
        <p:txBody>
          <a:bodyPr/>
          <a:lstStyle/>
          <a:p>
            <a:pPr eaLnBrk="1" hangingPunct="1"/>
            <a:endParaRPr lang="sv-SE" altLang="sv-SE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1536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sv-SE" altLang="sv-SE" smtClean="0">
              <a:latin typeface="Helvetica Neue"/>
              <a:ea typeface="Helvetica Neue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S +LU-mall [Compatibility Mode]" id="{5C8A7BDE-BDA4-4310-B625-1B346AC4B327}" vid="{82AA4A39-7EF2-4067-9DCD-F741C6A9338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Avenir Black</vt:lpstr>
      <vt:lpstr>Helvetica Neue</vt:lpstr>
      <vt:lpstr>Office-tema</vt:lpstr>
      <vt:lpstr>PowerPoint Presentation</vt:lpstr>
      <vt:lpstr>PowerPoint Presentation</vt:lpstr>
      <vt:lpstr>PowerPoint Presentation</vt:lpstr>
    </vt:vector>
  </TitlesOfParts>
  <Company>Region Skåne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Nilsson Sun</dc:creator>
  <cp:lastModifiedBy>med-aml</cp:lastModifiedBy>
  <cp:revision>11</cp:revision>
  <dcterms:created xsi:type="dcterms:W3CDTF">2017-05-15T07:45:00Z</dcterms:created>
  <dcterms:modified xsi:type="dcterms:W3CDTF">2017-06-22T09:12:35Z</dcterms:modified>
</cp:coreProperties>
</file>