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1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132BFDEC-A3FF-4435-8BA0-45766DA5470D}" type="datetimeFigureOut">
              <a:rPr lang="sv-SE"/>
              <a:pPr>
                <a:defRPr/>
              </a:pPr>
              <a:t>2017-06-22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1293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C9BFBDE5-1996-40BF-9D5D-9F7795D041EE}" type="datetimeFigureOut">
              <a:rPr lang="sv-SE"/>
              <a:pPr>
                <a:defRPr/>
              </a:pPr>
              <a:t>2017-06-22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234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60895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60895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3076C72B-171C-483C-B4C5-1C1414EBA3B0}" type="datetimeFigureOut">
              <a:rPr lang="sv-SE"/>
              <a:pPr>
                <a:defRPr/>
              </a:pPr>
              <a:t>2017-06-22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383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F9F170E9-5915-452D-9E05-D797E3723157}" type="datetimeFigureOut">
              <a:rPr lang="sv-SE"/>
              <a:pPr>
                <a:defRPr/>
              </a:pPr>
              <a:t>2017-06-22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891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31349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F3F9A24F-8669-48BD-81A9-057BF34E7877}" type="datetimeFigureOut">
              <a:rPr lang="sv-SE"/>
              <a:pPr>
                <a:defRPr/>
              </a:pPr>
              <a:t>2017-06-22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6249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179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179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2473C398-5912-49A0-8E7E-2A1FA2DF7D9D}" type="datetimeFigureOut">
              <a:rPr lang="sv-SE"/>
              <a:pPr>
                <a:defRPr/>
              </a:pPr>
              <a:t>2017-06-22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3309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6900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6900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BC1BF97D-2620-4D0A-A8E1-C353866168AA}" type="datetimeFigureOut">
              <a:rPr lang="sv-SE"/>
              <a:pPr>
                <a:defRPr/>
              </a:pPr>
              <a:t>2017-06-22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9639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36D65E84-4805-4585-BF7A-FE7A81156FC5}" type="datetimeFigureOut">
              <a:rPr lang="sv-SE"/>
              <a:pPr>
                <a:defRPr/>
              </a:pPr>
              <a:t>2017-06-22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5683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1F138180-AD3E-4D7E-A1BB-E26E99191ADF}" type="datetimeFigureOut">
              <a:rPr lang="sv-SE"/>
              <a:pPr>
                <a:defRPr/>
              </a:pPr>
              <a:t>2017-06-22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744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6D35BAB6-E1AF-47D7-9051-8F7DB1016A1F}" type="datetimeFigureOut">
              <a:rPr lang="sv-SE"/>
              <a:pPr>
                <a:defRPr/>
              </a:pPr>
              <a:t>2017-06-22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1125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3D8BDF54-5F1C-4D60-9327-C6B02200C8D5}" type="datetimeFigureOut">
              <a:rPr lang="sv-SE"/>
              <a:pPr>
                <a:defRPr/>
              </a:pPr>
              <a:t>2017-06-22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107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5783263"/>
            <a:ext cx="800100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1100138" y="365125"/>
            <a:ext cx="10253662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1028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1100138" y="1825625"/>
            <a:ext cx="10091737" cy="391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pic>
        <p:nvPicPr>
          <p:cNvPr id="1029" name="Picture 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38" y="6045200"/>
            <a:ext cx="37052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Avenir Black" charset="0"/>
          <a:ea typeface="Avenir Black" charset="0"/>
          <a:cs typeface="Avenir Black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venir Black"/>
          <a:ea typeface="Avenir Black"/>
          <a:cs typeface="Avenir Black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venir Black"/>
          <a:ea typeface="Avenir Black"/>
          <a:cs typeface="Avenir Black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venir Black"/>
          <a:ea typeface="Avenir Black"/>
          <a:cs typeface="Avenir Black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venir Black"/>
          <a:ea typeface="Avenir Black"/>
          <a:cs typeface="Avenir Black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venir Black"/>
          <a:ea typeface="Avenir Black"/>
          <a:cs typeface="Avenir Black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venir Black"/>
          <a:ea typeface="Avenir Black"/>
          <a:cs typeface="Avenir Black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venir Black"/>
          <a:ea typeface="Avenir Black"/>
          <a:cs typeface="Avenir Black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venir Black"/>
          <a:ea typeface="Avenir Black"/>
          <a:cs typeface="Avenir Black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sv-SE" altLang="sv-SE" smtClean="0">
              <a:latin typeface="Avenir Black"/>
              <a:ea typeface="Avenir Black"/>
              <a:cs typeface="Avenir Black"/>
            </a:endParaRPr>
          </a:p>
        </p:txBody>
      </p:sp>
      <p:sp>
        <p:nvSpPr>
          <p:cNvPr id="13315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sv-SE" altLang="sv-SE" smtClean="0">
              <a:latin typeface="Helvetica Neue"/>
              <a:ea typeface="Helvetica Neue"/>
              <a:cs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v-SE" altLang="sv-SE" smtClean="0">
              <a:latin typeface="Avenir Black"/>
              <a:ea typeface="Avenir Black"/>
              <a:cs typeface="Avenir Black"/>
            </a:endParaRPr>
          </a:p>
        </p:txBody>
      </p:sp>
      <p:sp>
        <p:nvSpPr>
          <p:cNvPr id="14339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sv-SE" altLang="sv-SE" smtClean="0">
              <a:latin typeface="Helvetica Neue"/>
              <a:ea typeface="Helvetica Neue"/>
              <a:cs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v-SE" altLang="sv-SE" smtClean="0">
              <a:latin typeface="Avenir Black"/>
              <a:ea typeface="Avenir Black"/>
              <a:cs typeface="Avenir Black"/>
            </a:endParaRPr>
          </a:p>
        </p:txBody>
      </p:sp>
      <p:sp>
        <p:nvSpPr>
          <p:cNvPr id="1536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00138" y="1822450"/>
            <a:ext cx="4935537" cy="4117975"/>
          </a:xfrm>
        </p:spPr>
        <p:txBody>
          <a:bodyPr/>
          <a:lstStyle/>
          <a:p>
            <a:pPr eaLnBrk="1" hangingPunct="1"/>
            <a:endParaRPr lang="sv-SE" altLang="sv-SE" smtClean="0"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1536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sv-SE" altLang="sv-SE" smtClean="0">
              <a:latin typeface="Helvetica Neue"/>
              <a:ea typeface="Helvetica Neue"/>
              <a:cs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S +LU-eng-mall" id="{31A01A78-4C57-4339-9E8C-20D5165C7C5A}" vid="{AC8ECC7B-4B16-4BED-A3BC-3635A4A818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Avenir Black</vt:lpstr>
      <vt:lpstr>Helvetica Neue</vt:lpstr>
      <vt:lpstr>Office-tema</vt:lpstr>
      <vt:lpstr>PowerPoint Presentation</vt:lpstr>
      <vt:lpstr>PowerPoint Presentation</vt:lpstr>
      <vt:lpstr>PowerPoint Presentation</vt:lpstr>
    </vt:vector>
  </TitlesOfParts>
  <Company>Region Skåne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Nilsson Sun</dc:creator>
  <cp:lastModifiedBy>med-aml</cp:lastModifiedBy>
  <cp:revision>11</cp:revision>
  <dcterms:created xsi:type="dcterms:W3CDTF">2017-05-15T07:45:00Z</dcterms:created>
  <dcterms:modified xsi:type="dcterms:W3CDTF">2017-06-22T09:12:11Z</dcterms:modified>
</cp:coreProperties>
</file>