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6"/>
    <p:restoredTop sz="96650" autoAdjust="0"/>
  </p:normalViewPr>
  <p:slideViewPr>
    <p:cSldViewPr snapToGrid="0" snapToObjects="1" showGuides="1">
      <p:cViewPr varScale="1">
        <p:scale>
          <a:sx n="155" d="100"/>
          <a:sy n="155" d="100"/>
        </p:scale>
        <p:origin x="228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4DD3-62EE-7048-9559-A20293B3E60D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35BF2-85D5-404D-8153-DE011A72B3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0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481" b="1048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3" name="Bildobjekt 12" descr="Lund University's logotype.">
            <a:extLst>
              <a:ext uri="{FF2B5EF4-FFF2-40B4-BE49-F238E27FC236}">
                <a16:creationId xmlns:a16="http://schemas.microsoft.com/office/drawing/2014/main" id="{3A8EFBAE-371E-E046-8879-6F2B8A74E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23868" y="1632438"/>
            <a:ext cx="744262" cy="99321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A3C37CF-2E7F-204C-BAF4-14554C42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3855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>
          <a:xfrm>
            <a:off x="6853855" y="2336984"/>
            <a:ext cx="51460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3854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67EF931-F7AE-D74F-A8D9-A4EA6F2817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7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E34647-2FEA-054E-80E8-C0FCC8DEB358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6166D1-A94D-034B-A5C2-E51AD0A82A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2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diagram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33F4960-63AF-A84C-B009-410701F6C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diagram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81A3E1B-C332-BE46-9FEB-739A7F90AAC9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2C348BE-4CF4-A845-A104-4CE7946E58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2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bulk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9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51F9240-81BB-8B49-9FD3-43F9228B3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bulky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E7D8CD1-C060-BC4F-99D0-93925AD78847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89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9BEFE16-2911-FD4B-9C79-914CA91C2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4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en-GB" noProof="0" dirty="0"/>
              <a:t>Drag an image here or click the icon to add background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19B9C2-70AA-3747-8E78-329608E6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7600" y="4880235"/>
            <a:ext cx="5294400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en-GB" noProof="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02651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small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en-GB" noProof="0" dirty="0"/>
              <a:t>Drag an image here or click the icon to add background image</a:t>
            </a:r>
          </a:p>
          <a:p>
            <a:endParaRPr lang="en-GB" noProof="0" dirty="0" err="1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C89AA35-97B1-624B-B69D-58914AF5B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5612" y="4880235"/>
            <a:ext cx="4116387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en-GB" noProof="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252062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2786400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GB" noProof="0" dirty="0"/>
              <a:t>Add text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E25D466-6AB5-9440-85AE-FC77B66D0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41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9DD6FC-67D4-1147-8BFB-BFE7374E65BA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2785298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text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624D84F-F750-A94E-A87E-FC5BDF931D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44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04D25F2B-1A76-3943-8341-1E952FF295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16388" y="3428997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D971C67A-26E8-0C4A-982B-7B5FF06961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-406473"/>
            <a:ext cx="9266160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6210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FAF899-14FA-F046-96DB-82762ED410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481" b="1048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479783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60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 University's logotype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A56743-FB24-1849-93B5-ADD6F23CD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/>
              <a:t>Title slide for longer headline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Name, affiliation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946A34-F6D8-4B44-9644-EC06EE3B26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48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DB3530F-65D5-CD43-82D8-FBC17205F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0" y="4216387"/>
            <a:ext cx="3959223" cy="1292662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Use this template when you need text in a collage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578085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+ 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ubrik 2">
            <a:extLst>
              <a:ext uri="{FF2B5EF4-FFF2-40B4-BE49-F238E27FC236}">
                <a16:creationId xmlns:a16="http://schemas.microsoft.com/office/drawing/2014/main" id="{3E1C5BC2-1B5A-DA4F-A220-7E22547FE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0" y="4216387"/>
            <a:ext cx="3959223" cy="1292662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Use this template when you need text in a collage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1319432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CB9E94-CD43-A846-848D-1D1C817F5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here to add a title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EDCECD-A53F-2645-97B7-45A73EC0A9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1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10" name="Rektangel 2">
            <a:extLst>
              <a:ext uri="{FF2B5EF4-FFF2-40B4-BE49-F238E27FC236}">
                <a16:creationId xmlns:a16="http://schemas.microsoft.com/office/drawing/2014/main" id="{5EA01DBB-6763-8B49-8D7A-51A30C118D29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0465E161-D6C8-CE40-80C0-301BFB682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tshållare för text 11">
            <a:extLst>
              <a:ext uri="{FF2B5EF4-FFF2-40B4-BE49-F238E27FC236}">
                <a16:creationId xmlns:a16="http://schemas.microsoft.com/office/drawing/2014/main" id="{5E9EA6EC-E28E-CD41-8685-F6762D241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415B4A6-D08E-A042-B618-42DCBA3473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2" name="Bildobjekt 11" descr="Lund University's logotype.">
            <a:extLst>
              <a:ext uri="{FF2B5EF4-FFF2-40B4-BE49-F238E27FC236}">
                <a16:creationId xmlns:a16="http://schemas.microsoft.com/office/drawing/2014/main" id="{E410E6E8-625C-C943-9C79-23C544111B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126C620-A434-6F44-8C7F-63061A79B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9CF2729D-ECD9-C649-B375-DDA663FEE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/>
              <a:t>Title slide for longer headline</a:t>
            </a: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4283877A-7310-1244-AD34-A2BC6E7F7EC5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BB796774-9AC9-EF4E-8A3C-00D83E5A56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810F14E-9B82-AD45-A9ED-99611D37C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2" name="Bildobjekt 11" descr="Lund University's logotype.">
            <a:extLst>
              <a:ext uri="{FF2B5EF4-FFF2-40B4-BE49-F238E27FC236}">
                <a16:creationId xmlns:a16="http://schemas.microsoft.com/office/drawing/2014/main" id="{80324412-E3A2-184A-A9D3-85845206BC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23BAD4B-C876-A947-B84B-70BE804FF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441749B1-2509-2A41-B7FC-7CEED5642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9784B7-2B3F-1A4D-9027-EAC271866D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0" name="Bildobjekt 9" descr="Lund University's logotype.">
            <a:extLst>
              <a:ext uri="{FF2B5EF4-FFF2-40B4-BE49-F238E27FC236}">
                <a16:creationId xmlns:a16="http://schemas.microsoft.com/office/drawing/2014/main" id="{7B3B0A48-DA8E-0A46-AD4C-1F9B93F95B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0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9945810A-D868-894A-8135-2C48517CE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B620808-FCD6-A847-A7FA-4CEA2CC82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/>
              <a:t>Title slide for longer headline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3382D092-2985-8E41-B909-155C77E15CCE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867F76BB-3A62-0A4A-BB95-F999DE2F25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D03AA1-B493-CF43-9DE1-59DA4787B9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0" name="Bildobjekt 9" descr="Lund University's logotype.">
            <a:extLst>
              <a:ext uri="{FF2B5EF4-FFF2-40B4-BE49-F238E27FC236}">
                <a16:creationId xmlns:a16="http://schemas.microsoft.com/office/drawing/2014/main" id="{C291FB68-43F3-4C41-9352-9D3112B5C4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en-GB" noProof="0" dirty="0"/>
              <a:t>Drag an image here or click the icon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F135484C-500B-9E4C-B6F0-E6CD5D0A1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53202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7FFECAB-E5AC-4A4C-A95F-80726D1FE8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en-GB" noProof="0" dirty="0"/>
              <a:t>Drag an image here or click the icon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EBAFC8-420B-8142-8D25-7580E64C2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087" y="4651200"/>
            <a:ext cx="11807825" cy="1613428"/>
          </a:xfrm>
          <a:solidFill>
            <a:schemeClr val="tx1">
              <a:alpha val="50000"/>
            </a:schemeClr>
          </a:solidFill>
          <a:effectLst/>
        </p:spPr>
        <p:txBody>
          <a:bodyPr lIns="360000" tIns="108000" rIns="360000" bIns="612000" anchor="b">
            <a:spAutoFit/>
          </a:bodyPr>
          <a:lstStyle>
            <a:lvl1pPr algn="ctr">
              <a:defRPr sz="6400" cap="all" spc="100" baseline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</a:defRPr>
            </a:lvl1pPr>
          </a:lstStyle>
          <a:p>
            <a:r>
              <a:rPr lang="en-GB" noProof="0" dirty="0"/>
              <a:t>Add a headline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46E1A1-AC7E-9041-B630-B7BC5AB5BB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087" y="5587200"/>
            <a:ext cx="11807825" cy="502445"/>
          </a:xfrm>
          <a:effectLst/>
        </p:spPr>
        <p:txBody>
          <a:bodyPr wrap="square" lIns="360000" rIns="360000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text here or make the grey box smaller</a:t>
            </a:r>
          </a:p>
        </p:txBody>
      </p:sp>
    </p:spTree>
    <p:extLst>
      <p:ext uri="{BB962C8B-B14F-4D97-AF65-F5344CB8AC3E}">
        <p14:creationId xmlns:p14="http://schemas.microsoft.com/office/powerpoint/2010/main" val="243834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4B0D899-AB4F-EC44-8583-90CB6DEB1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9A7386-F759-0E42-A82F-00906141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800000"/>
          </a:xfrm>
          <a:prstGeom prst="rect">
            <a:avLst/>
          </a:prstGeom>
        </p:spPr>
        <p:txBody>
          <a:bodyPr vert="horz" lIns="0" tIns="0" rIns="0" bIns="288000" rtlCol="0" anchor="b" anchorCtr="0">
            <a:normAutofit/>
          </a:bodyPr>
          <a:lstStyle/>
          <a:p>
            <a:r>
              <a:rPr lang="en-GB" noProof="0"/>
              <a:t>Headline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065C12-314E-C844-B105-FA43CA3D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000" y="2159999"/>
            <a:ext cx="8820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</p:spTree>
    <p:extLst>
      <p:ext uri="{BB962C8B-B14F-4D97-AF65-F5344CB8AC3E}">
        <p14:creationId xmlns:p14="http://schemas.microsoft.com/office/powerpoint/2010/main" val="315126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5" r:id="rId7"/>
    <p:sldLayoutId id="2147483649" r:id="rId8"/>
    <p:sldLayoutId id="2147483650" r:id="rId9"/>
    <p:sldLayoutId id="2147483669" r:id="rId10"/>
    <p:sldLayoutId id="2147483667" r:id="rId11"/>
    <p:sldLayoutId id="2147483670" r:id="rId12"/>
    <p:sldLayoutId id="2147483673" r:id="rId13"/>
    <p:sldLayoutId id="2147483674" r:id="rId14"/>
    <p:sldLayoutId id="2147483657" r:id="rId15"/>
    <p:sldLayoutId id="2147483658" r:id="rId16"/>
    <p:sldLayoutId id="2147483651" r:id="rId17"/>
    <p:sldLayoutId id="2147483671" r:id="rId18"/>
    <p:sldLayoutId id="2147483659" r:id="rId19"/>
    <p:sldLayoutId id="2147483660" r:id="rId20"/>
    <p:sldLayoutId id="2147483672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92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0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8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56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21" userDrawn="1">
          <p15:clr>
            <a:srgbClr val="F26B43"/>
          </p15:clr>
        </p15:guide>
        <p15:guide id="4" pos="7559" userDrawn="1">
          <p15:clr>
            <a:srgbClr val="F26B43"/>
          </p15:clr>
        </p15:guide>
        <p15:guide id="5" pos="2593" userDrawn="1">
          <p15:clr>
            <a:srgbClr val="F26B43"/>
          </p15:clr>
        </p15:guide>
        <p15:guide id="6" pos="5087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A80B-AC0B-01D7-C2FB-233FBE47D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9DE0-9C59-02BD-EBEA-EA815D87C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10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EB2B8-1580-658F-63F3-7EEAF838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6AB64-F781-5D20-EFB5-4159D76A62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04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14AE11-0EBB-6124-F008-AB8B2617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BEE3D4-5D46-9626-3397-88C0580B4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665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6990BF-2CDC-2C0D-6A1F-746A67DF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16EFB9-B76F-FDFE-B90F-3E9D7A0F8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53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3B6CF0-BA23-65AB-37AB-A23D53E58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B99220-774D-0EF0-7690-319362C76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3F2490-A02B-0EDE-E3D1-F493E556B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98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2BD0B6-D068-3983-F2E9-DDA2D01C03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D12F7E-4FF7-C4CC-CFDE-9C9B01A4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4808618"/>
      </p:ext>
    </p:extLst>
  </p:cSld>
  <p:clrMapOvr>
    <a:masterClrMapping/>
  </p:clrMapOvr>
</p:sld>
</file>

<file path=ppt/theme/theme1.xml><?xml version="1.0" encoding="utf-8"?>
<a:theme xmlns:a="http://schemas.openxmlformats.org/drawingml/2006/main" name="LU-template 16:9">
  <a:themeElements>
    <a:clrScheme name="LU_2017-03-02">
      <a:dk1>
        <a:srgbClr val="000000"/>
      </a:dk1>
      <a:lt1>
        <a:srgbClr val="FFFFFF"/>
      </a:lt1>
      <a:dk2>
        <a:srgbClr val="2F2B28"/>
      </a:dk2>
      <a:lt2>
        <a:srgbClr val="D0CCB6"/>
      </a:lt2>
      <a:accent1>
        <a:srgbClr val="894E11"/>
      </a:accent1>
      <a:accent2>
        <a:srgbClr val="E3B6BB"/>
      </a:accent2>
      <a:accent3>
        <a:srgbClr val="ABC9D4"/>
      </a:accent3>
      <a:accent4>
        <a:srgbClr val="9EC0AA"/>
      </a:accent4>
      <a:accent5>
        <a:srgbClr val="D0CCB6"/>
      </a:accent5>
      <a:accent6>
        <a:srgbClr val="B1AA9F"/>
      </a:accent6>
      <a:hlink>
        <a:srgbClr val="00006D"/>
      </a:hlink>
      <a:folHlink>
        <a:srgbClr val="894E11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U-template-ENG-2022-16-9-tillg" id="{1ABF92B8-4AB5-FD42-8FA8-D8CC107D75A0}" vid="{0E886F46-7A99-7346-B521-931937163E0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LU-template-ENG-2022-16-9-tillg</Template>
  <TotalTime>23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 Light</vt:lpstr>
      <vt:lpstr>Systemtypsnitt normalt</vt:lpstr>
      <vt:lpstr>Times New Roman</vt:lpstr>
      <vt:lpstr>LU-template 16:9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Johanna Erlandson</dc:creator>
  <cp:keywords/>
  <dc:description/>
  <cp:lastModifiedBy>Johanna Erlandson</cp:lastModifiedBy>
  <cp:revision>5</cp:revision>
  <dcterms:created xsi:type="dcterms:W3CDTF">2023-10-24T14:42:56Z</dcterms:created>
  <dcterms:modified xsi:type="dcterms:W3CDTF">2024-03-15T08:18:16Z</dcterms:modified>
  <cp:category/>
</cp:coreProperties>
</file>